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gi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68fc94c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68fc94c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“God I need a drink”, but specific drink services are not available</a:t>
            </a:r>
            <a:endParaRPr b="1"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24 hour accessibility vs 9 hour a day,</a:t>
            </a:r>
            <a:endParaRPr b="1"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6b798d6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6b798d6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Inspiration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Tinkering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Computer Science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Star Trek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5d715bb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5d715bb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Multitude of Inventions inspired by Star Trek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Using existing tech to develop a machine that provides a full spread of drink options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5d715bb8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5d715bb8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6b798d6b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6b798d6b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Market/Next Steps Timeline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8.png"/><Relationship Id="rId5" Type="http://schemas.openxmlformats.org/officeDocument/2006/relationships/image" Target="../media/image1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12.png"/><Relationship Id="rId7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5.png"/><Relationship Id="rId5" Type="http://schemas.openxmlformats.org/officeDocument/2006/relationships/image" Target="../media/image13.jpg"/><Relationship Id="rId6" Type="http://schemas.openxmlformats.org/officeDocument/2006/relationships/image" Target="../media/image1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900" y="817200"/>
            <a:ext cx="6172200" cy="39243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0" y="188775"/>
            <a:ext cx="9144000" cy="5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Bringing Drink Service into the “Smart” Age of Technology</a:t>
            </a: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511475" y="70300"/>
            <a:ext cx="2591700" cy="2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6479725" y="4741500"/>
            <a:ext cx="2745900" cy="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F1C232"/>
                </a:highlight>
              </a:rPr>
              <a:t>Haley Currence - “Replicator”</a:t>
            </a:r>
            <a:endParaRPr b="1"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500" y="212675"/>
            <a:ext cx="1991650" cy="199165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099" y="1639200"/>
            <a:ext cx="2762250" cy="333375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7196" y="2571750"/>
            <a:ext cx="3608354" cy="240120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29575" y="172475"/>
            <a:ext cx="2513925" cy="2895775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7">
            <a:alphaModFix/>
          </a:blip>
          <a:srcRect b="5240" l="0" r="0" t="0"/>
          <a:stretch/>
        </p:blipFill>
        <p:spPr>
          <a:xfrm>
            <a:off x="6708600" y="172475"/>
            <a:ext cx="2266950" cy="2148126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7" name="Google Shape;67;p14"/>
          <p:cNvSpPr txBox="1"/>
          <p:nvPr/>
        </p:nvSpPr>
        <p:spPr>
          <a:xfrm>
            <a:off x="6398100" y="4652750"/>
            <a:ext cx="2745900" cy="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F1C232"/>
                </a:highlight>
              </a:rPr>
              <a:t>Haley Currence - “Replicator”</a:t>
            </a:r>
            <a:endParaRPr b="1">
              <a:highlight>
                <a:srgbClr val="F1C232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075" y="154813"/>
            <a:ext cx="4427926" cy="2490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1300" y="90399"/>
            <a:ext cx="4191240" cy="261954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6479725" y="4741500"/>
            <a:ext cx="2745900" cy="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F1C232"/>
                </a:highlight>
              </a:rPr>
              <a:t>Haley Currence - “Replicator”</a:t>
            </a:r>
            <a:endParaRPr b="1">
              <a:highlight>
                <a:srgbClr val="F1C232"/>
              </a:highlight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89113" y="2797927"/>
            <a:ext cx="2965769" cy="219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271690" cy="483870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1" name="Google Shape;81;p16"/>
          <p:cNvPicPr preferRelativeResize="0"/>
          <p:nvPr/>
        </p:nvPicPr>
        <p:blipFill rotWithShape="1">
          <a:blip r:embed="rId4">
            <a:alphaModFix/>
          </a:blip>
          <a:srcRect b="5213" l="3412" r="3848" t="0"/>
          <a:stretch/>
        </p:blipFill>
        <p:spPr>
          <a:xfrm>
            <a:off x="3044800" y="152400"/>
            <a:ext cx="2795850" cy="160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4388" y="3240950"/>
            <a:ext cx="1750125" cy="175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79600" y="1419900"/>
            <a:ext cx="2911975" cy="216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7">
            <a:alphaModFix/>
          </a:blip>
          <a:srcRect b="9882" l="0" r="0" t="13921"/>
          <a:stretch/>
        </p:blipFill>
        <p:spPr>
          <a:xfrm>
            <a:off x="3792225" y="2029275"/>
            <a:ext cx="1314450" cy="100156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/>
          <p:nvPr/>
        </p:nvSpPr>
        <p:spPr>
          <a:xfrm>
            <a:off x="4217550" y="1695300"/>
            <a:ext cx="503400" cy="494700"/>
          </a:xfrm>
          <a:prstGeom prst="mathPlus">
            <a:avLst>
              <a:gd fmla="val 23520" name="adj1"/>
            </a:avLst>
          </a:prstGeom>
          <a:solidFill>
            <a:srgbClr val="FFD966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4217550" y="2848325"/>
            <a:ext cx="503400" cy="494700"/>
          </a:xfrm>
          <a:prstGeom prst="mathPlus">
            <a:avLst>
              <a:gd fmla="val 23520" name="adj1"/>
            </a:avLst>
          </a:prstGeom>
          <a:solidFill>
            <a:srgbClr val="FFD966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5800450" y="2287050"/>
            <a:ext cx="571800" cy="432900"/>
          </a:xfrm>
          <a:prstGeom prst="mathEqual">
            <a:avLst>
              <a:gd fmla="val 23520" name="adj1"/>
              <a:gd fmla="val 11760" name="adj2"/>
            </a:avLst>
          </a:prstGeom>
          <a:solidFill>
            <a:srgbClr val="FFD966"/>
          </a:solidFill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6479725" y="4741500"/>
            <a:ext cx="2745900" cy="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F1C232"/>
                </a:highlight>
              </a:rPr>
              <a:t>Haley Currence - “Replicator”</a:t>
            </a:r>
            <a:endParaRPr b="1">
              <a:highlight>
                <a:srgbClr val="F1C232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153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Current Stage: R&amp;D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 rotWithShape="1">
          <a:blip r:embed="rId3">
            <a:alphaModFix/>
          </a:blip>
          <a:srcRect b="8095" l="0" r="0" t="9130"/>
          <a:stretch/>
        </p:blipFill>
        <p:spPr>
          <a:xfrm>
            <a:off x="172475" y="914175"/>
            <a:ext cx="2148100" cy="17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 rotWithShape="1">
          <a:blip r:embed="rId4">
            <a:alphaModFix/>
          </a:blip>
          <a:srcRect b="23796" l="0" r="0" t="27866"/>
          <a:stretch/>
        </p:blipFill>
        <p:spPr>
          <a:xfrm>
            <a:off x="361650" y="2635125"/>
            <a:ext cx="1607350" cy="77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4427" y="1118200"/>
            <a:ext cx="2620401" cy="3603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11900" y="1118212"/>
            <a:ext cx="2620401" cy="360381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6479725" y="4741500"/>
            <a:ext cx="2745900" cy="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1C232"/>
                </a:highlight>
              </a:rPr>
              <a:t>Haley Currence - “Replicator”</a:t>
            </a:r>
            <a:endParaRPr>
              <a:highlight>
                <a:srgbClr val="F1C232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Google Shape;103;p18"/>
          <p:cNvCxnSpPr/>
          <p:nvPr/>
        </p:nvCxnSpPr>
        <p:spPr>
          <a:xfrm flipH="1" rot="10800000">
            <a:off x="10050" y="4611200"/>
            <a:ext cx="9151800" cy="30000"/>
          </a:xfrm>
          <a:prstGeom prst="straightConnector1">
            <a:avLst/>
          </a:prstGeom>
          <a:noFill/>
          <a:ln cap="flat" cmpd="sng" w="38100">
            <a:solidFill>
              <a:srgbClr val="3C78D8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" name="Google Shape;104;p18"/>
          <p:cNvSpPr/>
          <p:nvPr/>
        </p:nvSpPr>
        <p:spPr>
          <a:xfrm>
            <a:off x="93400" y="4578525"/>
            <a:ext cx="180900" cy="1608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155CC"/>
              </a:highlight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7185500" y="4578525"/>
            <a:ext cx="180900" cy="1608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155CC"/>
              </a:highlight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1866425" y="4578525"/>
            <a:ext cx="180900" cy="1608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155CC"/>
              </a:highlight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3639438" y="4578525"/>
            <a:ext cx="180900" cy="1608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155CC"/>
              </a:highlight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5412475" y="4578525"/>
            <a:ext cx="180900" cy="160800"/>
          </a:xfrm>
          <a:prstGeom prst="ellipse">
            <a:avLst/>
          </a:prstGeom>
          <a:solidFill>
            <a:srgbClr val="3C78D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155CC"/>
              </a:highlight>
            </a:endParaRPr>
          </a:p>
        </p:txBody>
      </p:sp>
      <p:sp>
        <p:nvSpPr>
          <p:cNvPr id="109" name="Google Shape;109;p18"/>
          <p:cNvSpPr txBox="1"/>
          <p:nvPr/>
        </p:nvSpPr>
        <p:spPr>
          <a:xfrm rot="-2700000">
            <a:off x="-273733" y="2924141"/>
            <a:ext cx="3681764" cy="48663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Continuing Research</a:t>
            </a: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 rot="-2700241">
            <a:off x="3329716" y="3197669"/>
            <a:ext cx="3029882" cy="5303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Patenting my Idea</a:t>
            </a: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 rot="-2700000">
            <a:off x="1363232" y="2632322"/>
            <a:ext cx="4489138" cy="6796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Drawing Advanced Designs</a:t>
            </a: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 rot="-2700000">
            <a:off x="5232601" y="3176057"/>
            <a:ext cx="2947362" cy="47814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Finding Mentoring</a:t>
            </a: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 rot="-2700000">
            <a:off x="6726301" y="3012242"/>
            <a:ext cx="2947362" cy="4891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World </a:t>
            </a: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Domination</a:t>
            </a: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4" name="Google Shape;114;p18"/>
          <p:cNvSpPr txBox="1"/>
          <p:nvPr/>
        </p:nvSpPr>
        <p:spPr>
          <a:xfrm>
            <a:off x="6479725" y="4741500"/>
            <a:ext cx="2745900" cy="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rgbClr val="F1C232"/>
                </a:highlight>
              </a:rPr>
              <a:t>Haley Currence - “Replicator”</a:t>
            </a:r>
            <a:endParaRPr b="1">
              <a:highlight>
                <a:srgbClr val="F1C232"/>
              </a:highlight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196300" y="212650"/>
            <a:ext cx="30342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From Here On: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